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0" y="-1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1482812" y="1164101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2563641" y="1661746"/>
            <a:ext cx="4174784" cy="4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18</cp:revision>
  <dcterms:created xsi:type="dcterms:W3CDTF">2021-03-08T03:04:31Z</dcterms:created>
  <dcterms:modified xsi:type="dcterms:W3CDTF">2021-04-27T11:55:33Z</dcterms:modified>
</cp:coreProperties>
</file>